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601575" cy="9361488"/>
  <p:notesSz cx="6858000" cy="9144000"/>
  <p:defaultTextStyle>
    <a:defPPr>
      <a:defRPr lang="ko-KR"/>
    </a:defPPr>
    <a:lvl1pPr marL="0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6072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2144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28216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04288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80360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56432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32504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08576" algn="l" defTabSz="1152144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705" autoAdjust="0"/>
    <p:restoredTop sz="94660"/>
  </p:normalViewPr>
  <p:slideViewPr>
    <p:cSldViewPr>
      <p:cViewPr>
        <p:scale>
          <a:sx n="80" d="100"/>
          <a:sy n="80" d="100"/>
        </p:scale>
        <p:origin x="-1248" y="-916"/>
      </p:cViewPr>
      <p:guideLst>
        <p:guide orient="horz" pos="2949"/>
        <p:guide pos="396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45119" y="2908130"/>
            <a:ext cx="10711339" cy="200665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90237" y="5304844"/>
            <a:ext cx="8821103" cy="23923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6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21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8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4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5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32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08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95438" y="6015624"/>
            <a:ext cx="10711339" cy="1859296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95438" y="3967798"/>
            <a:ext cx="10711339" cy="2047825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6072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214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2821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042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803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5643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3250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0857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68547" y="2407550"/>
            <a:ext cx="7709714" cy="681308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788286" y="2407550"/>
            <a:ext cx="7709714" cy="681308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079" y="374894"/>
            <a:ext cx="11341418" cy="1560249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30079" y="2095501"/>
            <a:ext cx="5567884" cy="873304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6072" indent="0">
              <a:buNone/>
              <a:defRPr sz="2500" b="1"/>
            </a:lvl2pPr>
            <a:lvl3pPr marL="1152144" indent="0">
              <a:buNone/>
              <a:defRPr sz="2300" b="1"/>
            </a:lvl3pPr>
            <a:lvl4pPr marL="1728216" indent="0">
              <a:buNone/>
              <a:defRPr sz="2000" b="1"/>
            </a:lvl4pPr>
            <a:lvl5pPr marL="2304288" indent="0">
              <a:buNone/>
              <a:defRPr sz="2000" b="1"/>
            </a:lvl5pPr>
            <a:lvl6pPr marL="2880360" indent="0">
              <a:buNone/>
              <a:defRPr sz="2000" b="1"/>
            </a:lvl6pPr>
            <a:lvl7pPr marL="3456432" indent="0">
              <a:buNone/>
              <a:defRPr sz="2000" b="1"/>
            </a:lvl7pPr>
            <a:lvl8pPr marL="4032504" indent="0">
              <a:buNone/>
              <a:defRPr sz="2000" b="1"/>
            </a:lvl8pPr>
            <a:lvl9pPr marL="4608576" indent="0">
              <a:buNone/>
              <a:defRPr sz="20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30079" y="2968806"/>
            <a:ext cx="5567884" cy="5393691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401427" y="2095501"/>
            <a:ext cx="5570071" cy="873304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6072" indent="0">
              <a:buNone/>
              <a:defRPr sz="2500" b="1"/>
            </a:lvl2pPr>
            <a:lvl3pPr marL="1152144" indent="0">
              <a:buNone/>
              <a:defRPr sz="2300" b="1"/>
            </a:lvl3pPr>
            <a:lvl4pPr marL="1728216" indent="0">
              <a:buNone/>
              <a:defRPr sz="2000" b="1"/>
            </a:lvl4pPr>
            <a:lvl5pPr marL="2304288" indent="0">
              <a:buNone/>
              <a:defRPr sz="2000" b="1"/>
            </a:lvl5pPr>
            <a:lvl6pPr marL="2880360" indent="0">
              <a:buNone/>
              <a:defRPr sz="2000" b="1"/>
            </a:lvl6pPr>
            <a:lvl7pPr marL="3456432" indent="0">
              <a:buNone/>
              <a:defRPr sz="2000" b="1"/>
            </a:lvl7pPr>
            <a:lvl8pPr marL="4032504" indent="0">
              <a:buNone/>
              <a:defRPr sz="2000" b="1"/>
            </a:lvl8pPr>
            <a:lvl9pPr marL="4608576" indent="0">
              <a:buNone/>
              <a:defRPr sz="20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401427" y="2968806"/>
            <a:ext cx="5570071" cy="5393691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081" y="372726"/>
            <a:ext cx="4145831" cy="158625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26866" y="372727"/>
            <a:ext cx="7044630" cy="7989770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081" y="1958979"/>
            <a:ext cx="4145831" cy="6403518"/>
          </a:xfrm>
        </p:spPr>
        <p:txBody>
          <a:bodyPr/>
          <a:lstStyle>
            <a:lvl1pPr marL="0" indent="0">
              <a:buNone/>
              <a:defRPr sz="1800"/>
            </a:lvl1pPr>
            <a:lvl2pPr marL="576072" indent="0">
              <a:buNone/>
              <a:defRPr sz="1500"/>
            </a:lvl2pPr>
            <a:lvl3pPr marL="1152144" indent="0">
              <a:buNone/>
              <a:defRPr sz="1300"/>
            </a:lvl3pPr>
            <a:lvl4pPr marL="1728216" indent="0">
              <a:buNone/>
              <a:defRPr sz="1100"/>
            </a:lvl4pPr>
            <a:lvl5pPr marL="2304288" indent="0">
              <a:buNone/>
              <a:defRPr sz="1100"/>
            </a:lvl5pPr>
            <a:lvl6pPr marL="2880360" indent="0">
              <a:buNone/>
              <a:defRPr sz="1100"/>
            </a:lvl6pPr>
            <a:lvl7pPr marL="3456432" indent="0">
              <a:buNone/>
              <a:defRPr sz="1100"/>
            </a:lvl7pPr>
            <a:lvl8pPr marL="4032504" indent="0">
              <a:buNone/>
              <a:defRPr sz="1100"/>
            </a:lvl8pPr>
            <a:lvl9pPr marL="4608576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469998" y="6553042"/>
            <a:ext cx="7560945" cy="77362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469998" y="836466"/>
            <a:ext cx="7560945" cy="5616893"/>
          </a:xfrm>
        </p:spPr>
        <p:txBody>
          <a:bodyPr/>
          <a:lstStyle>
            <a:lvl1pPr marL="0" indent="0">
              <a:buNone/>
              <a:defRPr sz="4000"/>
            </a:lvl1pPr>
            <a:lvl2pPr marL="576072" indent="0">
              <a:buNone/>
              <a:defRPr sz="3500"/>
            </a:lvl2pPr>
            <a:lvl3pPr marL="1152144" indent="0">
              <a:buNone/>
              <a:defRPr sz="3000"/>
            </a:lvl3pPr>
            <a:lvl4pPr marL="1728216" indent="0">
              <a:buNone/>
              <a:defRPr sz="2500"/>
            </a:lvl4pPr>
            <a:lvl5pPr marL="2304288" indent="0">
              <a:buNone/>
              <a:defRPr sz="2500"/>
            </a:lvl5pPr>
            <a:lvl6pPr marL="2880360" indent="0">
              <a:buNone/>
              <a:defRPr sz="2500"/>
            </a:lvl6pPr>
            <a:lvl7pPr marL="3456432" indent="0">
              <a:buNone/>
              <a:defRPr sz="2500"/>
            </a:lvl7pPr>
            <a:lvl8pPr marL="4032504" indent="0">
              <a:buNone/>
              <a:defRPr sz="2500"/>
            </a:lvl8pPr>
            <a:lvl9pPr marL="4608576" indent="0">
              <a:buNone/>
              <a:defRPr sz="2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469998" y="7326665"/>
            <a:ext cx="7560945" cy="1098674"/>
          </a:xfrm>
        </p:spPr>
        <p:txBody>
          <a:bodyPr/>
          <a:lstStyle>
            <a:lvl1pPr marL="0" indent="0">
              <a:buNone/>
              <a:defRPr sz="1800"/>
            </a:lvl1pPr>
            <a:lvl2pPr marL="576072" indent="0">
              <a:buNone/>
              <a:defRPr sz="1500"/>
            </a:lvl2pPr>
            <a:lvl3pPr marL="1152144" indent="0">
              <a:buNone/>
              <a:defRPr sz="1300"/>
            </a:lvl3pPr>
            <a:lvl4pPr marL="1728216" indent="0">
              <a:buNone/>
              <a:defRPr sz="1100"/>
            </a:lvl4pPr>
            <a:lvl5pPr marL="2304288" indent="0">
              <a:buNone/>
              <a:defRPr sz="1100"/>
            </a:lvl5pPr>
            <a:lvl6pPr marL="2880360" indent="0">
              <a:buNone/>
              <a:defRPr sz="1100"/>
            </a:lvl6pPr>
            <a:lvl7pPr marL="3456432" indent="0">
              <a:buNone/>
              <a:defRPr sz="1100"/>
            </a:lvl7pPr>
            <a:lvl8pPr marL="4032504" indent="0">
              <a:buNone/>
              <a:defRPr sz="1100"/>
            </a:lvl8pPr>
            <a:lvl9pPr marL="4608576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2590639" y="413899"/>
            <a:ext cx="3907363" cy="88067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68547" y="413899"/>
            <a:ext cx="11512064" cy="88067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30079" y="374894"/>
            <a:ext cx="11341418" cy="1560249"/>
          </a:xfrm>
          <a:prstGeom prst="rect">
            <a:avLst/>
          </a:prstGeom>
        </p:spPr>
        <p:txBody>
          <a:bodyPr vert="horz" lIns="115214" tIns="57607" rIns="115214" bIns="5760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30079" y="2184348"/>
            <a:ext cx="11341418" cy="6178149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30079" y="8676714"/>
            <a:ext cx="2940368" cy="498412"/>
          </a:xfrm>
          <a:prstGeom prst="rect">
            <a:avLst/>
          </a:prstGeom>
        </p:spPr>
        <p:txBody>
          <a:bodyPr vert="horz" lIns="115214" tIns="57607" rIns="115214" bIns="5760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5D6FA-8270-4728-B8C4-5933D20929C8}" type="datetimeFigureOut">
              <a:rPr lang="ko-KR" altLang="en-US" smtClean="0"/>
              <a:pPr/>
              <a:t>2025-05-10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305539" y="8676714"/>
            <a:ext cx="3990499" cy="498412"/>
          </a:xfrm>
          <a:prstGeom prst="rect">
            <a:avLst/>
          </a:prstGeom>
        </p:spPr>
        <p:txBody>
          <a:bodyPr vert="horz" lIns="115214" tIns="57607" rIns="115214" bIns="5760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9031129" y="8676714"/>
            <a:ext cx="2940368" cy="498412"/>
          </a:xfrm>
          <a:prstGeom prst="rect">
            <a:avLst/>
          </a:prstGeom>
        </p:spPr>
        <p:txBody>
          <a:bodyPr vert="horz" lIns="115214" tIns="57607" rIns="115214" bIns="5760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79FD2-34AA-46DC-9932-2D4F91EB15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52144" rtl="0" eaLnBrk="1" latinLnBrk="1" hangingPunct="1">
        <a:spcBef>
          <a:spcPct val="0"/>
        </a:spcBef>
        <a:buNone/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054" indent="-432054" algn="l" defTabSz="1152144" rtl="0" eaLnBrk="1" latinLnBrk="1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6117" indent="-360045" algn="l" defTabSz="1152144" rtl="0" eaLnBrk="1" latinLnBrk="1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0180" indent="-288036" algn="l" defTabSz="1152144" rtl="0" eaLnBrk="1" latinLnBrk="1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6252" indent="-288036" algn="l" defTabSz="1152144" rtl="0" eaLnBrk="1" latinLnBrk="1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2324" indent="-288036" algn="l" defTabSz="1152144" rtl="0" eaLnBrk="1" latinLnBrk="1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8396" indent="-288036" algn="l" defTabSz="1152144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44468" indent="-288036" algn="l" defTabSz="1152144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indent="-288036" algn="l" defTabSz="1152144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96612" indent="-288036" algn="l" defTabSz="1152144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2144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216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4288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0360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6432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2504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08576" algn="l" defTabSz="1152144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보도자료 생활정치특별위원회 2025051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51" y="0"/>
            <a:ext cx="6156324" cy="9361488"/>
          </a:xfrm>
          <a:prstGeom prst="rect">
            <a:avLst/>
          </a:prstGeom>
          <a:ln w="28575">
            <a:solidFill>
              <a:schemeClr val="accent5">
                <a:lumMod val="40000"/>
                <a:lumOff val="60000"/>
              </a:schemeClr>
            </a:solidFill>
          </a:ln>
        </p:spPr>
      </p:pic>
      <p:pic>
        <p:nvPicPr>
          <p:cNvPr id="11" name="그림 10" descr="보도자료 및 지지선언문-생활정치특별위원회 20250510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443663" cy="9361488"/>
          </a:xfrm>
          <a:prstGeom prst="rect">
            <a:avLst/>
          </a:prstGeom>
          <a:ln w="28575">
            <a:solidFill>
              <a:schemeClr val="accent5">
                <a:lumMod val="40000"/>
                <a:lumOff val="60000"/>
              </a:schemeClr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-1" y="0"/>
            <a:ext cx="6515101" cy="9336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7872423" y="251588"/>
            <a:ext cx="4114800" cy="891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정은옥</dc:creator>
  <cp:lastModifiedBy>정은옥</cp:lastModifiedBy>
  <cp:revision>15</cp:revision>
  <dcterms:created xsi:type="dcterms:W3CDTF">2025-05-09T16:00:23Z</dcterms:created>
  <dcterms:modified xsi:type="dcterms:W3CDTF">2025-05-10T01:05:52Z</dcterms:modified>
</cp:coreProperties>
</file>