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64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2ACF3-3E65-4B73-BC43-B1C5D301CE44}" type="datetimeFigureOut">
              <a:rPr lang="ko-KR" altLang="en-US" smtClean="0"/>
              <a:t>2026-10-05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FA4A4-16CA-4313-8606-0CC648076A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8448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2ACF3-3E65-4B73-BC43-B1C5D301CE44}" type="datetimeFigureOut">
              <a:rPr lang="ko-KR" altLang="en-US" smtClean="0"/>
              <a:t>2026-10-05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FA4A4-16CA-4313-8606-0CC648076A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4327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2ACF3-3E65-4B73-BC43-B1C5D301CE44}" type="datetimeFigureOut">
              <a:rPr lang="ko-KR" altLang="en-US" smtClean="0"/>
              <a:t>2026-10-05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FA4A4-16CA-4313-8606-0CC648076A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5983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2ACF3-3E65-4B73-BC43-B1C5D301CE44}" type="datetimeFigureOut">
              <a:rPr lang="ko-KR" altLang="en-US" smtClean="0"/>
              <a:t>2026-10-05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FA4A4-16CA-4313-8606-0CC648076A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2848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2ACF3-3E65-4B73-BC43-B1C5D301CE44}" type="datetimeFigureOut">
              <a:rPr lang="ko-KR" altLang="en-US" smtClean="0"/>
              <a:t>2026-10-05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FA4A4-16CA-4313-8606-0CC648076A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36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2ACF3-3E65-4B73-BC43-B1C5D301CE44}" type="datetimeFigureOut">
              <a:rPr lang="ko-KR" altLang="en-US" smtClean="0"/>
              <a:t>2026-10-05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FA4A4-16CA-4313-8606-0CC648076A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708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2ACF3-3E65-4B73-BC43-B1C5D301CE44}" type="datetimeFigureOut">
              <a:rPr lang="ko-KR" altLang="en-US" smtClean="0"/>
              <a:t>2026-10-05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FA4A4-16CA-4313-8606-0CC648076A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2555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2ACF3-3E65-4B73-BC43-B1C5D301CE44}" type="datetimeFigureOut">
              <a:rPr lang="ko-KR" altLang="en-US" smtClean="0"/>
              <a:t>2026-10-05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FA4A4-16CA-4313-8606-0CC648076A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0864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2ACF3-3E65-4B73-BC43-B1C5D301CE44}" type="datetimeFigureOut">
              <a:rPr lang="ko-KR" altLang="en-US" smtClean="0"/>
              <a:t>2026-10-05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FA4A4-16CA-4313-8606-0CC648076A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5165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2ACF3-3E65-4B73-BC43-B1C5D301CE44}" type="datetimeFigureOut">
              <a:rPr lang="ko-KR" altLang="en-US" smtClean="0"/>
              <a:t>2026-10-05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FA4A4-16CA-4313-8606-0CC648076A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7140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2ACF3-3E65-4B73-BC43-B1C5D301CE44}" type="datetimeFigureOut">
              <a:rPr lang="ko-KR" altLang="en-US" smtClean="0"/>
              <a:t>2026-10-05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FA4A4-16CA-4313-8606-0CC648076A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6843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E2ACF3-3E65-4B73-BC43-B1C5D301CE44}" type="datetimeFigureOut">
              <a:rPr lang="ko-KR" altLang="en-US" smtClean="0"/>
              <a:t>2026-10-05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4FA4A4-16CA-4313-8606-0CC648076A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9781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" y="428"/>
            <a:ext cx="12190476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710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" y="428"/>
            <a:ext cx="12190476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993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" y="428"/>
            <a:ext cx="12190476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51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와이드스크린</PresentationFormat>
  <Paragraphs>0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6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assembly</dc:creator>
  <cp:lastModifiedBy>assembly</cp:lastModifiedBy>
  <cp:revision>2</cp:revision>
  <dcterms:created xsi:type="dcterms:W3CDTF">2026-10-05T10:23:48Z</dcterms:created>
  <dcterms:modified xsi:type="dcterms:W3CDTF">2026-10-05T10:31:09Z</dcterms:modified>
</cp:coreProperties>
</file>